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1"/>
  </p:notesMasterIdLst>
  <p:sldIdLst>
    <p:sldId id="409" r:id="rId4"/>
    <p:sldId id="407" r:id="rId5"/>
    <p:sldId id="370" r:id="rId6"/>
    <p:sldId id="369" r:id="rId7"/>
    <p:sldId id="368" r:id="rId8"/>
    <p:sldId id="372" r:id="rId9"/>
    <p:sldId id="371" r:id="rId10"/>
    <p:sldId id="374" r:id="rId12"/>
    <p:sldId id="389" r:id="rId13"/>
    <p:sldId id="390" r:id="rId14"/>
    <p:sldId id="376" r:id="rId15"/>
    <p:sldId id="378" r:id="rId16"/>
    <p:sldId id="379" r:id="rId17"/>
    <p:sldId id="424" r:id="rId18"/>
  </p:sldIdLst>
  <p:sldSz cx="15338425" cy="10477500"/>
  <p:notesSz cx="6858000" cy="9144000"/>
  <p:defaultTextStyle>
    <a:defPPr>
      <a:defRPr lang="zh-CN"/>
    </a:defPPr>
    <a:lvl1pPr marL="0" algn="l" defTabSz="147510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870" algn="l" defTabSz="147510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105" algn="l" defTabSz="147510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975" algn="l" defTabSz="147510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210" algn="l" defTabSz="147510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8080" algn="l" defTabSz="147510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315" algn="l" defTabSz="147510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3185" algn="l" defTabSz="147510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420" algn="l" defTabSz="147510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97" autoAdjust="0"/>
    <p:restoredTop sz="86331" autoAdjust="0"/>
  </p:normalViewPr>
  <p:slideViewPr>
    <p:cSldViewPr>
      <p:cViewPr varScale="1">
        <p:scale>
          <a:sx n="66" d="100"/>
          <a:sy n="66" d="100"/>
        </p:scale>
        <p:origin x="2154" y="66"/>
      </p:cViewPr>
      <p:guideLst>
        <p:guide orient="horz" pos="3300"/>
        <p:guide pos="4831"/>
      </p:guideLst>
    </p:cSldViewPr>
  </p:slideViewPr>
  <p:outlineViewPr>
    <p:cViewPr>
      <p:scale>
        <a:sx n="50" d="100"/>
        <a:sy n="50" d="100"/>
      </p:scale>
      <p:origin x="0" y="-4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84B60-04B9-4B7B-A574-58E0A6A0CD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1143000"/>
            <a:ext cx="4518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F72E1-5396-4640-B959-23362281A35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F72E1-5396-4640-B959-23362281A3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50382" y="3254817"/>
            <a:ext cx="13037661" cy="22458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300764" y="5937250"/>
            <a:ext cx="10736898" cy="26775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5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50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8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5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0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120358" y="419587"/>
            <a:ext cx="3451146" cy="893983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6921" y="419587"/>
            <a:ext cx="10097796" cy="893983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0930500" y="-188520"/>
            <a:ext cx="4407925" cy="12870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 r="-409"/>
          <a:stretch>
            <a:fillRect/>
          </a:stretch>
        </p:blipFill>
        <p:spPr>
          <a:xfrm>
            <a:off x="-2" y="8150644"/>
            <a:ext cx="5976408" cy="2326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4517" y="559448"/>
            <a:ext cx="13229392" cy="202435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1630" y="6732765"/>
            <a:ext cx="13037661" cy="2080948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11630" y="4440812"/>
            <a:ext cx="13037661" cy="2291952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87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510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297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5021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808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531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31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004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66921" y="2444751"/>
            <a:ext cx="6774471" cy="6914666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797033" y="2444751"/>
            <a:ext cx="6774471" cy="6914666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66921" y="2345312"/>
            <a:ext cx="6777135" cy="97741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870" indent="0">
              <a:buNone/>
              <a:defRPr sz="3200" b="1"/>
            </a:lvl2pPr>
            <a:lvl3pPr marL="1475105" indent="0">
              <a:buNone/>
              <a:defRPr sz="2900" b="1"/>
            </a:lvl3pPr>
            <a:lvl4pPr marL="2212975" indent="0">
              <a:buNone/>
              <a:defRPr sz="2600" b="1"/>
            </a:lvl4pPr>
            <a:lvl5pPr marL="2950210" indent="0">
              <a:buNone/>
              <a:defRPr sz="2600" b="1"/>
            </a:lvl5pPr>
            <a:lvl6pPr marL="3688080" indent="0">
              <a:buNone/>
              <a:defRPr sz="2600" b="1"/>
            </a:lvl6pPr>
            <a:lvl7pPr marL="4425315" indent="0">
              <a:buNone/>
              <a:defRPr sz="2600" b="1"/>
            </a:lvl7pPr>
            <a:lvl8pPr marL="5163185" indent="0">
              <a:buNone/>
              <a:defRPr sz="2600" b="1"/>
            </a:lvl8pPr>
            <a:lvl9pPr marL="5900420" indent="0">
              <a:buNone/>
              <a:defRPr sz="2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66921" y="3322726"/>
            <a:ext cx="6777135" cy="6036690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791708" y="2345312"/>
            <a:ext cx="6779797" cy="97741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870" indent="0">
              <a:buNone/>
              <a:defRPr sz="3200" b="1"/>
            </a:lvl2pPr>
            <a:lvl3pPr marL="1475105" indent="0">
              <a:buNone/>
              <a:defRPr sz="2900" b="1"/>
            </a:lvl3pPr>
            <a:lvl4pPr marL="2212975" indent="0">
              <a:buNone/>
              <a:defRPr sz="2600" b="1"/>
            </a:lvl4pPr>
            <a:lvl5pPr marL="2950210" indent="0">
              <a:buNone/>
              <a:defRPr sz="2600" b="1"/>
            </a:lvl5pPr>
            <a:lvl6pPr marL="3688080" indent="0">
              <a:buNone/>
              <a:defRPr sz="2600" b="1"/>
            </a:lvl6pPr>
            <a:lvl7pPr marL="4425315" indent="0">
              <a:buNone/>
              <a:defRPr sz="2600" b="1"/>
            </a:lvl7pPr>
            <a:lvl8pPr marL="5163185" indent="0">
              <a:buNone/>
              <a:defRPr sz="2600" b="1"/>
            </a:lvl8pPr>
            <a:lvl9pPr marL="5900420" indent="0">
              <a:buNone/>
              <a:defRPr sz="2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791708" y="3322726"/>
            <a:ext cx="6779797" cy="6036690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6922" y="417160"/>
            <a:ext cx="5046236" cy="1775354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96898" y="417160"/>
            <a:ext cx="8574606" cy="8942256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66922" y="2192515"/>
            <a:ext cx="5046236" cy="7166902"/>
          </a:xfrm>
        </p:spPr>
        <p:txBody>
          <a:bodyPr/>
          <a:lstStyle>
            <a:lvl1pPr marL="0" indent="0">
              <a:buNone/>
              <a:defRPr sz="2300"/>
            </a:lvl1pPr>
            <a:lvl2pPr marL="737870" indent="0">
              <a:buNone/>
              <a:defRPr sz="1900"/>
            </a:lvl2pPr>
            <a:lvl3pPr marL="1475105" indent="0">
              <a:buNone/>
              <a:defRPr sz="1600"/>
            </a:lvl3pPr>
            <a:lvl4pPr marL="2212975" indent="0">
              <a:buNone/>
              <a:defRPr sz="1500"/>
            </a:lvl4pPr>
            <a:lvl5pPr marL="2950210" indent="0">
              <a:buNone/>
              <a:defRPr sz="1500"/>
            </a:lvl5pPr>
            <a:lvl6pPr marL="3688080" indent="0">
              <a:buNone/>
              <a:defRPr sz="1500"/>
            </a:lvl6pPr>
            <a:lvl7pPr marL="4425315" indent="0">
              <a:buNone/>
              <a:defRPr sz="1500"/>
            </a:lvl7pPr>
            <a:lvl8pPr marL="5163185" indent="0">
              <a:buNone/>
              <a:defRPr sz="1500"/>
            </a:lvl8pPr>
            <a:lvl9pPr marL="5900420" indent="0">
              <a:buNone/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06439" y="7334250"/>
            <a:ext cx="9203055" cy="86585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06439" y="936184"/>
            <a:ext cx="9203055" cy="6286500"/>
          </a:xfrm>
        </p:spPr>
        <p:txBody>
          <a:bodyPr/>
          <a:lstStyle>
            <a:lvl1pPr marL="0" indent="0">
              <a:buNone/>
              <a:defRPr sz="5200"/>
            </a:lvl1pPr>
            <a:lvl2pPr marL="737870" indent="0">
              <a:buNone/>
              <a:defRPr sz="4500"/>
            </a:lvl2pPr>
            <a:lvl3pPr marL="1475105" indent="0">
              <a:buNone/>
              <a:defRPr sz="3900"/>
            </a:lvl3pPr>
            <a:lvl4pPr marL="2212975" indent="0">
              <a:buNone/>
              <a:defRPr sz="3200"/>
            </a:lvl4pPr>
            <a:lvl5pPr marL="2950210" indent="0">
              <a:buNone/>
              <a:defRPr sz="3200"/>
            </a:lvl5pPr>
            <a:lvl6pPr marL="3688080" indent="0">
              <a:buNone/>
              <a:defRPr sz="3200"/>
            </a:lvl6pPr>
            <a:lvl7pPr marL="4425315" indent="0">
              <a:buNone/>
              <a:defRPr sz="3200"/>
            </a:lvl7pPr>
            <a:lvl8pPr marL="5163185" indent="0">
              <a:buNone/>
              <a:defRPr sz="3200"/>
            </a:lvl8pPr>
            <a:lvl9pPr marL="5900420" indent="0">
              <a:buNone/>
              <a:defRPr sz="32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006439" y="8200100"/>
            <a:ext cx="9203055" cy="1229650"/>
          </a:xfrm>
        </p:spPr>
        <p:txBody>
          <a:bodyPr/>
          <a:lstStyle>
            <a:lvl1pPr marL="0" indent="0">
              <a:buNone/>
              <a:defRPr sz="2300"/>
            </a:lvl1pPr>
            <a:lvl2pPr marL="737870" indent="0">
              <a:buNone/>
              <a:defRPr sz="1900"/>
            </a:lvl2pPr>
            <a:lvl3pPr marL="1475105" indent="0">
              <a:buNone/>
              <a:defRPr sz="1600"/>
            </a:lvl3pPr>
            <a:lvl4pPr marL="2212975" indent="0">
              <a:buNone/>
              <a:defRPr sz="1500"/>
            </a:lvl4pPr>
            <a:lvl5pPr marL="2950210" indent="0">
              <a:buNone/>
              <a:defRPr sz="1500"/>
            </a:lvl5pPr>
            <a:lvl6pPr marL="3688080" indent="0">
              <a:buNone/>
              <a:defRPr sz="1500"/>
            </a:lvl6pPr>
            <a:lvl7pPr marL="4425315" indent="0">
              <a:buNone/>
              <a:defRPr sz="1500"/>
            </a:lvl7pPr>
            <a:lvl8pPr marL="5163185" indent="0">
              <a:buNone/>
              <a:defRPr sz="1500"/>
            </a:lvl8pPr>
            <a:lvl9pPr marL="5900420" indent="0">
              <a:buNone/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image" Target="../media/image4.jpeg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66921" y="419586"/>
            <a:ext cx="13804583" cy="1746250"/>
          </a:xfrm>
          <a:prstGeom prst="rect">
            <a:avLst/>
          </a:prstGeom>
        </p:spPr>
        <p:txBody>
          <a:bodyPr vert="horz" lIns="147511" tIns="73756" rIns="147511" bIns="73756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66921" y="2444751"/>
            <a:ext cx="13804583" cy="6914666"/>
          </a:xfrm>
          <a:prstGeom prst="rect">
            <a:avLst/>
          </a:prstGeom>
        </p:spPr>
        <p:txBody>
          <a:bodyPr vert="horz" lIns="147511" tIns="73756" rIns="147511" bIns="73756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6921" y="9711091"/>
            <a:ext cx="3578966" cy="557830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240629" y="9711091"/>
            <a:ext cx="4857168" cy="557830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992538" y="9711091"/>
            <a:ext cx="3578966" cy="557830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5105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085" indent="-553085" algn="l" defTabSz="1475105" rtl="0" eaLnBrk="1" latinLnBrk="0" hangingPunct="1">
        <a:spcBef>
          <a:spcPct val="20000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245" indent="-461010" algn="l" defTabSz="1475105" rtl="0" eaLnBrk="1" latinLnBrk="0" hangingPunct="1">
        <a:spcBef>
          <a:spcPct val="20000"/>
        </a:spcBef>
        <a:buFont typeface="Arial" panose="020B0604020202020204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4040" indent="-368935" algn="l" defTabSz="1475105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275" indent="-368935" algn="l" defTabSz="1475105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9145" indent="-368935" algn="l" defTabSz="1475105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380" indent="-368935" algn="l" defTabSz="147510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250" indent="-368935" algn="l" defTabSz="147510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485" indent="-368935" algn="l" defTabSz="147510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355" indent="-368935" algn="l" defTabSz="147510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47510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870" algn="l" defTabSz="147510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05" algn="l" defTabSz="147510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975" algn="l" defTabSz="147510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10" algn="l" defTabSz="147510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8080" algn="l" defTabSz="147510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15" algn="l" defTabSz="147510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3185" algn="l" defTabSz="147510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420" algn="l" defTabSz="147510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5338425" cy="1047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65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1965" y="0"/>
            <a:ext cx="15350390" cy="10477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738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575310" indent="-575310" algn="l" rtl="0" fontAlgn="base">
        <a:spcBef>
          <a:spcPts val="165"/>
        </a:spcBef>
        <a:spcAft>
          <a:spcPct val="0"/>
        </a:spcAft>
        <a:buFont typeface="Arial" panose="020B0604020202020204" pitchFamily="34" charset="0"/>
        <a:buChar char="•"/>
        <a:defRPr sz="537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1246505" indent="-479425" algn="l" rtl="0" fontAlgn="base">
        <a:spcBef>
          <a:spcPts val="165"/>
        </a:spcBef>
        <a:spcAft>
          <a:spcPct val="0"/>
        </a:spcAft>
        <a:buFont typeface="Arial" panose="020B0604020202020204" pitchFamily="34" charset="0"/>
        <a:buChar char="–"/>
        <a:defRPr sz="4695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917065" indent="-383540" algn="l" rtl="0" fontAlgn="base">
        <a:spcBef>
          <a:spcPts val="165"/>
        </a:spcBef>
        <a:spcAft>
          <a:spcPct val="0"/>
        </a:spcAft>
        <a:buFont typeface="Arial" panose="020B0604020202020204" pitchFamily="34" charset="0"/>
        <a:buChar char="•"/>
        <a:defRPr sz="4025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2684145" indent="-383540" algn="l" rtl="0" fontAlgn="base">
        <a:spcBef>
          <a:spcPts val="165"/>
        </a:spcBef>
        <a:spcAft>
          <a:spcPct val="0"/>
        </a:spcAft>
        <a:buFont typeface="Arial" panose="020B0604020202020204" pitchFamily="34" charset="0"/>
        <a:buChar char="–"/>
        <a:defRPr sz="3355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3451225" indent="-383540" algn="l" rtl="0" fontAlgn="base">
        <a:spcBef>
          <a:spcPts val="165"/>
        </a:spcBef>
        <a:spcAft>
          <a:spcPct val="0"/>
        </a:spcAft>
        <a:buFont typeface="Arial" panose="020B0604020202020204" pitchFamily="34" charset="0"/>
        <a:buChar char="»"/>
        <a:defRPr sz="3355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4218305" indent="-383540" algn="l" defTabSz="1533525" rtl="0" eaLnBrk="1" latinLnBrk="0" hangingPunct="1">
        <a:spcBef>
          <a:spcPts val="165"/>
        </a:spcBef>
        <a:buFont typeface="Arial" panose="020B0604020202020204" pitchFamily="34" charset="0"/>
        <a:buChar char="•"/>
        <a:defRPr sz="3355" kern="1200">
          <a:solidFill>
            <a:schemeClr val="tx1"/>
          </a:solidFill>
          <a:latin typeface="+mn-lt"/>
          <a:ea typeface="+mn-ea"/>
          <a:cs typeface="+mn-cs"/>
        </a:defRPr>
      </a:lvl6pPr>
      <a:lvl7pPr marL="4984750" indent="-383540" algn="l" defTabSz="1533525" rtl="0" eaLnBrk="1" latinLnBrk="0" hangingPunct="1">
        <a:spcBef>
          <a:spcPts val="165"/>
        </a:spcBef>
        <a:buFont typeface="Arial" panose="020B0604020202020204" pitchFamily="34" charset="0"/>
        <a:buChar char="•"/>
        <a:defRPr sz="3355" kern="1200">
          <a:solidFill>
            <a:schemeClr val="tx1"/>
          </a:solidFill>
          <a:latin typeface="+mn-lt"/>
          <a:ea typeface="+mn-ea"/>
          <a:cs typeface="+mn-cs"/>
        </a:defRPr>
      </a:lvl7pPr>
      <a:lvl8pPr marL="5751830" indent="-383540" algn="l" defTabSz="1533525" rtl="0" eaLnBrk="1" latinLnBrk="0" hangingPunct="1">
        <a:spcBef>
          <a:spcPts val="165"/>
        </a:spcBef>
        <a:buFont typeface="Arial" panose="020B0604020202020204" pitchFamily="34" charset="0"/>
        <a:buChar char="•"/>
        <a:defRPr sz="3355" kern="1200">
          <a:solidFill>
            <a:schemeClr val="tx1"/>
          </a:solidFill>
          <a:latin typeface="+mn-lt"/>
          <a:ea typeface="+mn-ea"/>
          <a:cs typeface="+mn-cs"/>
        </a:defRPr>
      </a:lvl8pPr>
      <a:lvl9pPr marL="6518910" indent="-383540" algn="l" defTabSz="1533525" rtl="0" eaLnBrk="1" latinLnBrk="0" hangingPunct="1">
        <a:spcBef>
          <a:spcPts val="165"/>
        </a:spcBef>
        <a:buFont typeface="Arial" panose="020B0604020202020204" pitchFamily="34" charset="0"/>
        <a:buChar char="•"/>
        <a:defRPr sz="33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533525" rtl="0" eaLnBrk="1" latinLnBrk="0" hangingPunct="1">
        <a:defRPr sz="3020" kern="1200">
          <a:solidFill>
            <a:schemeClr val="tx1"/>
          </a:solidFill>
          <a:latin typeface="+mn-lt"/>
          <a:ea typeface="+mn-ea"/>
          <a:cs typeface="+mn-cs"/>
        </a:defRPr>
      </a:lvl1pPr>
      <a:lvl2pPr marL="767080" algn="l" defTabSz="1533525" rtl="0" eaLnBrk="1" latinLnBrk="0" hangingPunct="1">
        <a:defRPr sz="3020" kern="1200">
          <a:solidFill>
            <a:schemeClr val="tx1"/>
          </a:solidFill>
          <a:latin typeface="+mn-lt"/>
          <a:ea typeface="+mn-ea"/>
          <a:cs typeface="+mn-cs"/>
        </a:defRPr>
      </a:lvl2pPr>
      <a:lvl3pPr marL="1533525" algn="l" defTabSz="1533525" rtl="0" eaLnBrk="1" latinLnBrk="0" hangingPunct="1">
        <a:defRPr sz="3020" kern="1200">
          <a:solidFill>
            <a:schemeClr val="tx1"/>
          </a:solidFill>
          <a:latin typeface="+mn-lt"/>
          <a:ea typeface="+mn-ea"/>
          <a:cs typeface="+mn-cs"/>
        </a:defRPr>
      </a:lvl3pPr>
      <a:lvl4pPr marL="2300605" algn="l" defTabSz="1533525" rtl="0" eaLnBrk="1" latinLnBrk="0" hangingPunct="1">
        <a:defRPr sz="3020" kern="1200">
          <a:solidFill>
            <a:schemeClr val="tx1"/>
          </a:solidFill>
          <a:latin typeface="+mn-lt"/>
          <a:ea typeface="+mn-ea"/>
          <a:cs typeface="+mn-cs"/>
        </a:defRPr>
      </a:lvl4pPr>
      <a:lvl5pPr marL="3067685" algn="l" defTabSz="1533525" rtl="0" eaLnBrk="1" latinLnBrk="0" hangingPunct="1">
        <a:defRPr sz="3020" kern="1200">
          <a:solidFill>
            <a:schemeClr val="tx1"/>
          </a:solidFill>
          <a:latin typeface="+mn-lt"/>
          <a:ea typeface="+mn-ea"/>
          <a:cs typeface="+mn-cs"/>
        </a:defRPr>
      </a:lvl5pPr>
      <a:lvl6pPr marL="3834765" algn="l" defTabSz="1533525" rtl="0" eaLnBrk="1" latinLnBrk="0" hangingPunct="1">
        <a:defRPr sz="3020" kern="1200">
          <a:solidFill>
            <a:schemeClr val="tx1"/>
          </a:solidFill>
          <a:latin typeface="+mn-lt"/>
          <a:ea typeface="+mn-ea"/>
          <a:cs typeface="+mn-cs"/>
        </a:defRPr>
      </a:lvl6pPr>
      <a:lvl7pPr marL="4601210" algn="l" defTabSz="1533525" rtl="0" eaLnBrk="1" latinLnBrk="0" hangingPunct="1">
        <a:defRPr sz="3020" kern="1200">
          <a:solidFill>
            <a:schemeClr val="tx1"/>
          </a:solidFill>
          <a:latin typeface="+mn-lt"/>
          <a:ea typeface="+mn-ea"/>
          <a:cs typeface="+mn-cs"/>
        </a:defRPr>
      </a:lvl7pPr>
      <a:lvl8pPr marL="5368290" algn="l" defTabSz="1533525" rtl="0" eaLnBrk="1" latinLnBrk="0" hangingPunct="1">
        <a:defRPr sz="3020" kern="1200">
          <a:solidFill>
            <a:schemeClr val="tx1"/>
          </a:solidFill>
          <a:latin typeface="+mn-lt"/>
          <a:ea typeface="+mn-ea"/>
          <a:cs typeface="+mn-cs"/>
        </a:defRPr>
      </a:lvl8pPr>
      <a:lvl9pPr marL="6135370" algn="l" defTabSz="1533525" rtl="0" eaLnBrk="1" latinLnBrk="0" hangingPunct="1">
        <a:defRPr sz="30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8967812" y="-1404613"/>
            <a:ext cx="6370613" cy="323401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screen"/>
          <a:srcRect r="-257"/>
          <a:stretch>
            <a:fillRect/>
          </a:stretch>
        </p:blipFill>
        <p:spPr>
          <a:xfrm>
            <a:off x="42545" y="7412942"/>
            <a:ext cx="9481039" cy="383217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" y="279400"/>
            <a:ext cx="5420360" cy="1236345"/>
          </a:xfrm>
          <a:prstGeom prst="rect">
            <a:avLst/>
          </a:prstGeom>
        </p:spPr>
      </p:pic>
      <p:sp>
        <p:nvSpPr>
          <p:cNvPr id="13" name="文本框 19"/>
          <p:cNvSpPr txBox="1"/>
          <p:nvPr/>
        </p:nvSpPr>
        <p:spPr>
          <a:xfrm>
            <a:off x="3218180" y="3771265"/>
            <a:ext cx="11177270" cy="24853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7200" b="1" dirty="0">
                <a:solidFill>
                  <a:srgbClr val="C337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智慧教室</a:t>
            </a:r>
            <a:r>
              <a:rPr lang="zh-CN" alt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使用说明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90000"/>
              </a:lnSpc>
            </a:pPr>
            <a:r>
              <a:rPr lang="en-US" altLang="zh-CN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----</a:t>
            </a:r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慎思楼</a:t>
            </a:r>
            <a:r>
              <a:rPr lang="en-US" altLang="zh-CN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122</a:t>
            </a:r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124</a:t>
            </a:r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教室</a:t>
            </a:r>
            <a:endParaRPr lang="en-US" altLang="zh-CN" sz="4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"/>
          <a:srcRect l="36392" t="17340"/>
          <a:stretch>
            <a:fillRect/>
          </a:stretch>
        </p:blipFill>
        <p:spPr bwMode="auto">
          <a:xfrm>
            <a:off x="989965" y="6593840"/>
            <a:ext cx="5893435" cy="343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916" y="2238354"/>
            <a:ext cx="578647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1"/>
          <p:cNvSpPr txBox="1"/>
          <p:nvPr/>
        </p:nvSpPr>
        <p:spPr>
          <a:xfrm>
            <a:off x="972468" y="1287774"/>
            <a:ext cx="7612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4800" b="1" dirty="0" smtClean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使用触控大屏及电子白板</a:t>
            </a:r>
            <a:r>
              <a:rPr lang="en-US" altLang="zh-CN" sz="4800" b="1" dirty="0" smtClean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-6</a:t>
            </a:r>
            <a:endParaRPr lang="zh-CN" altLang="en-US" sz="4800" b="1" dirty="0">
              <a:solidFill>
                <a:srgbClr val="7030A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7246" y="5453064"/>
            <a:ext cx="150019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图</a:t>
            </a:r>
            <a:r>
              <a:rPr lang="en-US" altLang="zh-CN" b="1" dirty="0" smtClean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97246" y="9486487"/>
            <a:ext cx="164307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图</a:t>
            </a:r>
            <a:r>
              <a:rPr lang="en-US" altLang="zh-CN" b="1" dirty="0" smtClean="0">
                <a:solidFill>
                  <a:srgbClr val="FF0000"/>
                </a:solidFill>
              </a:rPr>
              <a:t>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957244" y="2725852"/>
            <a:ext cx="631532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3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播放时选择上下页</a:t>
            </a:r>
            <a:endParaRPr lang="en-US" altLang="zh-CN" sz="3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播放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时，长按大屏，待出现如图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所示的圆圈后，圆圈变成图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红框中的内容，里面有“上一页”、“下一页”、“结束放映”等，点击相应的提示即可翻页或者结束播放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989886" y="231289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/>
            <a:r>
              <a:rPr lang="zh-CN" altLang="en-US" sz="4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使用说明</a:t>
            </a:r>
            <a:endParaRPr lang="zh-CN" altLang="en-US" sz="4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1260500" y="1273941"/>
            <a:ext cx="3281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4800" b="1" dirty="0" smtClean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无线同屏</a:t>
            </a:r>
            <a:r>
              <a:rPr lang="en-US" altLang="zh-CN" sz="4800" b="1" dirty="0" smtClean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-1</a:t>
            </a:r>
            <a:endParaRPr lang="zh-CN" altLang="en-US" sz="4800" b="1" dirty="0">
              <a:solidFill>
                <a:srgbClr val="7030A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4" name="图片 3" descr="1 中文操作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436" y="2790478"/>
            <a:ext cx="8330126" cy="6247595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8979884" y="2790056"/>
            <a:ext cx="578647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如果老师想使用自己的手机等移动终端进行授课，可使用“无线同屏”功能，将手机上的内容投到大屏上。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首先，在中控面板上选择“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移动终端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”按键。</a:t>
            </a:r>
            <a:endParaRPr lang="en-US" altLang="zh-CN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989886" y="231289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/>
            <a:r>
              <a:rPr lang="zh-CN" altLang="en-US" sz="4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使用说明</a:t>
            </a:r>
            <a:endParaRPr lang="zh-CN" altLang="en-US" sz="4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13450" y="6247130"/>
            <a:ext cx="1656080" cy="18002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16036" y="2238354"/>
            <a:ext cx="583879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6726" y="6254438"/>
            <a:ext cx="5857915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1"/>
          <p:cNvSpPr txBox="1"/>
          <p:nvPr/>
        </p:nvSpPr>
        <p:spPr>
          <a:xfrm>
            <a:off x="7165157" y="2803080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点击中控面板上“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移动终端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”按钮后，大屏上将显示本教室的同屏器画面，如图所示。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7246" y="5453064"/>
            <a:ext cx="150019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122</a:t>
            </a:r>
            <a:r>
              <a:rPr lang="zh-CN" altLang="en-US" b="1" dirty="0" smtClean="0">
                <a:solidFill>
                  <a:srgbClr val="FF0000"/>
                </a:solidFill>
              </a:rPr>
              <a:t>教室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44146" y="9502042"/>
            <a:ext cx="164307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124</a:t>
            </a:r>
            <a:r>
              <a:rPr lang="zh-CN" altLang="en-US" b="1" dirty="0" smtClean="0">
                <a:solidFill>
                  <a:srgbClr val="FF0000"/>
                </a:solidFill>
              </a:rPr>
              <a:t>教室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332508" y="1302730"/>
            <a:ext cx="3281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4800" b="1" dirty="0" smtClean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无线同屏</a:t>
            </a:r>
            <a:r>
              <a:rPr lang="en-US" altLang="zh-CN" sz="4800" b="1" dirty="0" smtClean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-2</a:t>
            </a:r>
            <a:endParaRPr lang="zh-CN" altLang="en-US" sz="4800" b="1" dirty="0">
              <a:solidFill>
                <a:srgbClr val="7030A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77479" y="6993382"/>
            <a:ext cx="51757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然后，老师可根据画面上的操作提示，完成移动终端与大屏的连接操作。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989886" y="231289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/>
            <a:r>
              <a:rPr lang="zh-CN" altLang="en-US" sz="4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使用说明</a:t>
            </a:r>
            <a:endParaRPr lang="zh-CN" altLang="en-US" sz="4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347323" y="6310890"/>
            <a:ext cx="5857915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1"/>
          <p:cNvSpPr txBox="1"/>
          <p:nvPr/>
        </p:nvSpPr>
        <p:spPr>
          <a:xfrm>
            <a:off x="2281029" y="2790540"/>
            <a:ext cx="47629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通过打开或者关闭手机的竖排锁定既可以调整屏幕显示。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7653" y="9558495"/>
            <a:ext cx="164307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124</a:t>
            </a:r>
            <a:r>
              <a:rPr lang="zh-CN" altLang="en-US" b="1" dirty="0" smtClean="0">
                <a:solidFill>
                  <a:srgbClr val="FF0000"/>
                </a:solidFill>
              </a:rPr>
              <a:t>教室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7324" y="6310890"/>
            <a:ext cx="585791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3228" y="2274073"/>
            <a:ext cx="5822834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"/>
          <p:cNvSpPr txBox="1"/>
          <p:nvPr/>
        </p:nvSpPr>
        <p:spPr>
          <a:xfrm>
            <a:off x="1565985" y="1492029"/>
            <a:ext cx="3281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4800" b="1" dirty="0" smtClean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无线同屏</a:t>
            </a:r>
            <a:r>
              <a:rPr lang="en-US" altLang="zh-CN" sz="4800" b="1" dirty="0" smtClean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-3</a:t>
            </a:r>
            <a:endParaRPr lang="zh-CN" altLang="en-US" sz="4800" b="1" dirty="0">
              <a:solidFill>
                <a:srgbClr val="7030A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461300" y="6894934"/>
            <a:ext cx="5858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若要返回大屏电脑桌面，首先断开无线同屏的连接，然后点击中控面板上的“大屏电脑”按钮即可。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989886" y="231289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/>
            <a:r>
              <a:rPr lang="zh-CN" altLang="en-US" sz="4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使用说明</a:t>
            </a:r>
            <a:endParaRPr lang="zh-CN" altLang="en-US" sz="4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985740" y="1361407"/>
            <a:ext cx="13178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4800" b="1" dirty="0" smtClean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一键</a:t>
            </a:r>
            <a:r>
              <a:rPr lang="zh-CN" altLang="en-US" sz="4800" b="1" dirty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下课（教学结束老师离开教室</a:t>
            </a:r>
            <a:r>
              <a:rPr lang="zh-CN" altLang="en-US" sz="4800" b="1" dirty="0" smtClean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前关闭系统）</a:t>
            </a:r>
            <a:endParaRPr lang="zh-CN" altLang="en-US" sz="4800" b="1" dirty="0">
              <a:solidFill>
                <a:srgbClr val="7030A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4" name="图片 3" descr="1 中文操作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6916" y="2862486"/>
            <a:ext cx="8330126" cy="6247595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9829452" y="4014614"/>
            <a:ext cx="47373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下课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”按钮，系统自动关闭教室内所有的教学设备，老师即可离开教室。</a:t>
            </a:r>
            <a:endParaRPr lang="en-US" altLang="zh-CN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989886" y="231289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/>
            <a:r>
              <a:rPr lang="zh-CN" altLang="en-US" sz="4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使用说明</a:t>
            </a:r>
            <a:endParaRPr lang="zh-CN" altLang="en-US" sz="4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82995" y="4593590"/>
            <a:ext cx="1656080" cy="15449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492" y="1630846"/>
            <a:ext cx="107035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/>
            <a:r>
              <a:rPr lang="zh-CN" altLang="en-US" sz="4800" b="1" dirty="0" smtClean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一键上课（使用多媒体中控开机上课）</a:t>
            </a:r>
            <a:endParaRPr lang="zh-CN" altLang="en-US" sz="4800" b="1" dirty="0">
              <a:solidFill>
                <a:srgbClr val="7030A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6" name="图片 25" descr="1 中文操作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6876" y="3023603"/>
            <a:ext cx="8330126" cy="6247595"/>
          </a:xfrm>
          <a:prstGeom prst="rect">
            <a:avLst/>
          </a:prstGeom>
        </p:spPr>
      </p:pic>
      <p:sp>
        <p:nvSpPr>
          <p:cNvPr id="27" name="TextBox 1"/>
          <p:cNvSpPr txBox="1"/>
          <p:nvPr/>
        </p:nvSpPr>
        <p:spPr>
          <a:xfrm>
            <a:off x="9095122" y="3023603"/>
            <a:ext cx="5786478" cy="60928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点击讲桌上的中控屏“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上课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”按钮，将开启教室内所有的教学设备，大屏默认显示内置电脑的操作系统，通过触控大屏对电脑进行操作。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4000" b="1" u="sng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注：</a:t>
            </a:r>
            <a:r>
              <a:rPr lang="en-US" altLang="zh-CN" sz="4000" b="1" u="sng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</a:t>
            </a:r>
            <a:r>
              <a:rPr lang="zh-CN" altLang="en-US" sz="4000" b="1" u="sng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盘插在大屏的左下侧（标识</a:t>
            </a:r>
            <a:r>
              <a:rPr lang="en-US" altLang="zh-CN" sz="4000" b="1" u="sng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PC USB</a:t>
            </a:r>
            <a:r>
              <a:rPr lang="zh-CN" altLang="en-US" sz="4000" b="1" u="sng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en-US" altLang="zh-CN" sz="4000" b="1" u="sng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!!!!</a:t>
            </a:r>
            <a:endParaRPr lang="en-US" altLang="zh-CN" sz="4000" b="1" u="sng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989886" y="231289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/>
            <a:r>
              <a:rPr lang="zh-CN" altLang="en-US" sz="4800" b="1" dirty="0" smtClean="0">
                <a:solidFill>
                  <a:srgbClr val="C050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使用说明</a:t>
            </a:r>
            <a:endParaRPr lang="zh-CN" altLang="en-US" sz="4800" b="1" dirty="0">
              <a:solidFill>
                <a:srgbClr val="C050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336800" y="4716145"/>
            <a:ext cx="1656080" cy="15462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9311640" y="2736215"/>
            <a:ext cx="610489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如果老师使用大屏内置电脑进行讲课，只需要点击中控面板上的“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上课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”按钮待系统启动进入桌面后，使用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盘将课件拷至大屏电脑上，通过触控大屏或教室内机柜上部的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KVM(Keyboard Video Mouse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，等同于控制大屏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，对内置电脑操作即可。</a:t>
            </a:r>
            <a:endParaRPr lang="zh-CN" altLang="en-US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138074" y="1483275"/>
            <a:ext cx="125598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4800" b="1" dirty="0" smtClean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一键上课（老师直接使用教室内置电脑上课）</a:t>
            </a:r>
            <a:endParaRPr lang="zh-CN" altLang="en-US" sz="4800" b="1" dirty="0">
              <a:solidFill>
                <a:srgbClr val="7030A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989886" y="231289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/>
            <a:r>
              <a:rPr lang="zh-CN" altLang="en-US" sz="4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使用说明</a:t>
            </a:r>
            <a:endParaRPr lang="zh-CN" altLang="en-US" sz="4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微信图片_20190304154510"/>
          <p:cNvPicPr>
            <a:picLocks noChangeAspect="1"/>
          </p:cNvPicPr>
          <p:nvPr/>
        </p:nvPicPr>
        <p:blipFill>
          <a:blip r:embed="rId1"/>
          <a:srcRect r="17804"/>
          <a:stretch>
            <a:fillRect/>
          </a:stretch>
        </p:blipFill>
        <p:spPr>
          <a:xfrm>
            <a:off x="694055" y="2670175"/>
            <a:ext cx="8096250" cy="6694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972468" y="1287774"/>
            <a:ext cx="107035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4800" b="1" dirty="0" smtClean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一键上课（老师使用自带笔记本讲课）</a:t>
            </a:r>
            <a:endParaRPr lang="zh-CN" altLang="en-US" sz="4800" b="1" dirty="0">
              <a:solidFill>
                <a:srgbClr val="7030A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4" name="图片 3" descr="1 中文操作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6916" y="2305982"/>
            <a:ext cx="8330126" cy="6247595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9455162" y="2574454"/>
            <a:ext cx="578647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若老师使用自己的笔记本，并想将笔记本的桌面投到大屏上，操作方法如下：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、将讲台旁边的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HDMI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线连接至笔记本的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HDMI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口；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、中控面板上选择“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笔记本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”按钮；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win7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上使用</a:t>
            </a:r>
            <a:r>
              <a:rPr lang="en-US" altLang="zh-CN" sz="28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win+P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，然后选择“复制”，即可将笔记本桌面投到大屏上。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916" y="8739212"/>
            <a:ext cx="8358246" cy="164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1"/>
          <p:cNvSpPr txBox="1"/>
          <p:nvPr/>
        </p:nvSpPr>
        <p:spPr>
          <a:xfrm>
            <a:off x="989886" y="231289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/>
            <a:r>
              <a:rPr lang="zh-CN" altLang="en-US" sz="4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使用说明</a:t>
            </a:r>
            <a:endParaRPr lang="zh-CN" altLang="en-US" sz="4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33570" y="5694045"/>
            <a:ext cx="1656080" cy="18002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972468" y="1287774"/>
            <a:ext cx="7612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4800" b="1" dirty="0" smtClean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使用触控大屏及电子白板</a:t>
            </a:r>
            <a:r>
              <a:rPr lang="en-US" altLang="zh-CN" sz="4800" b="1" dirty="0" smtClean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-1</a:t>
            </a:r>
            <a:endParaRPr lang="zh-CN" altLang="en-US" sz="4800" b="1" dirty="0">
              <a:solidFill>
                <a:srgbClr val="7030A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240584" y="2309792"/>
            <a:ext cx="8001056" cy="7847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大屏内置电脑完全启动后，进入电脑的桌面状态，如图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所示。点击左侧中部位置的工具栏按钮，可将隐藏的电子白板工具栏显示出来，如图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选择工具栏中的“笔”，屏幕进入书写模式，老师可使用触控笔在屏幕上进行书写标记。</a:t>
            </a:r>
            <a:r>
              <a:rPr lang="zh-CN" altLang="en-US" sz="4000" b="1" u="sng" dirty="0" smtClean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</a:t>
            </a:r>
            <a:r>
              <a:rPr lang="zh-CN" altLang="en-US" sz="4000" b="1" u="sng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en-US" altLang="zh-CN" sz="4000" b="1" u="sng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4000" b="1" u="sng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翻页时需要退出书写</a:t>
            </a:r>
            <a:r>
              <a:rPr lang="zh-CN" altLang="en-US" sz="4000" b="1" u="sng" dirty="0" smtClean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模式</a:t>
            </a:r>
            <a:r>
              <a:rPr lang="en-US" altLang="zh-CN" sz="4000" b="1" u="sng" dirty="0" smtClean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!!!!!</a:t>
            </a:r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（点击屏幕右上角的</a:t>
            </a:r>
            <a:r>
              <a:rPr lang="en-US" alt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按钮）</a:t>
            </a:r>
            <a:endParaRPr lang="zh-CN" altLang="en-US" sz="4000" b="1" u="sng" dirty="0" smtClean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96915" y="2238355"/>
            <a:ext cx="5856356" cy="379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597246" y="5453064"/>
            <a:ext cx="85725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图</a:t>
            </a:r>
            <a:r>
              <a:rPr lang="en-US" altLang="zh-CN" b="1" dirty="0" smtClean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7246" y="9486487"/>
            <a:ext cx="85725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图</a:t>
            </a:r>
            <a:r>
              <a:rPr lang="en-US" altLang="zh-CN" b="1" dirty="0" smtClean="0">
                <a:solidFill>
                  <a:srgbClr val="FF0000"/>
                </a:solidFill>
              </a:rPr>
              <a:t>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2"/>
          <a:srcRect l="20357" t="1816" r="-4277" b="12222"/>
          <a:stretch>
            <a:fillRect/>
          </a:stretch>
        </p:blipFill>
        <p:spPr>
          <a:xfrm>
            <a:off x="1096645" y="6249035"/>
            <a:ext cx="6143625" cy="3775710"/>
          </a:xfrm>
          <a:prstGeom prst="rect">
            <a:avLst/>
          </a:prstGeom>
        </p:spPr>
      </p:pic>
      <p:sp>
        <p:nvSpPr>
          <p:cNvPr id="29" name="TextBox 1"/>
          <p:cNvSpPr txBox="1"/>
          <p:nvPr/>
        </p:nvSpPr>
        <p:spPr>
          <a:xfrm>
            <a:off x="989886" y="231289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/>
            <a:r>
              <a:rPr lang="zh-CN" altLang="en-US" sz="4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使用说明</a:t>
            </a:r>
            <a:endParaRPr lang="zh-CN" altLang="en-US" sz="4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2565" y="6438265"/>
            <a:ext cx="1273175" cy="35864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5001" y="9461589"/>
            <a:ext cx="1080120" cy="5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96917" y="6238884"/>
            <a:ext cx="5857915" cy="38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1"/>
          <p:cNvSpPr txBox="1"/>
          <p:nvPr/>
        </p:nvSpPr>
        <p:spPr>
          <a:xfrm>
            <a:off x="972468" y="1287774"/>
            <a:ext cx="7612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4800" b="1" dirty="0" smtClean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使用触控大屏及电子白板</a:t>
            </a:r>
            <a:r>
              <a:rPr lang="en-US" altLang="zh-CN" sz="4800" b="1" dirty="0" smtClean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-2</a:t>
            </a:r>
            <a:endParaRPr lang="zh-CN" altLang="en-US" sz="4800" b="1" dirty="0">
              <a:solidFill>
                <a:srgbClr val="7030A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093148" y="2547364"/>
            <a:ext cx="8001056" cy="5811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选择工具栏中的“笔”旁边的设置按键，可以对笔的颜色和笔迹宽度进行设置，如图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所示。退出设置界面后，即可在屏幕上进行书写，如图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选中工具栏中的橡皮擦，即可檫除书写的内容。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7246" y="5453064"/>
            <a:ext cx="85725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图</a:t>
            </a:r>
            <a:r>
              <a:rPr lang="en-US" altLang="zh-CN" b="1" dirty="0" smtClean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7246" y="9486487"/>
            <a:ext cx="85725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图</a:t>
            </a:r>
            <a:r>
              <a:rPr lang="en-US" altLang="zh-CN" b="1" dirty="0" smtClean="0">
                <a:solidFill>
                  <a:srgbClr val="FF0000"/>
                </a:solidFill>
              </a:rPr>
              <a:t>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989886" y="231289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/>
            <a:r>
              <a:rPr lang="zh-CN" altLang="en-US" sz="4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使用说明</a:t>
            </a:r>
            <a:endParaRPr lang="zh-CN" altLang="en-US" sz="4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微信图片_20190304152524"/>
          <p:cNvPicPr>
            <a:picLocks noChangeAspect="1"/>
          </p:cNvPicPr>
          <p:nvPr/>
        </p:nvPicPr>
        <p:blipFill>
          <a:blip r:embed="rId2"/>
          <a:srcRect t="12480" b="11511"/>
          <a:stretch>
            <a:fillRect/>
          </a:stretch>
        </p:blipFill>
        <p:spPr>
          <a:xfrm>
            <a:off x="1096645" y="2052320"/>
            <a:ext cx="5857875" cy="3939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96916" y="2238354"/>
            <a:ext cx="585791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6487" y="6238883"/>
            <a:ext cx="5848345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1"/>
          <p:cNvSpPr txBox="1"/>
          <p:nvPr/>
        </p:nvSpPr>
        <p:spPr>
          <a:xfrm>
            <a:off x="972468" y="1287774"/>
            <a:ext cx="7612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4800" b="1" dirty="0" smtClean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使用触控大屏及电子白板</a:t>
            </a:r>
            <a:r>
              <a:rPr lang="en-US" altLang="zh-CN" sz="4800" b="1" dirty="0" smtClean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-3</a:t>
            </a:r>
            <a:endParaRPr lang="zh-CN" altLang="en-US" sz="4800" b="1" dirty="0">
              <a:solidFill>
                <a:srgbClr val="7030A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084174" y="2868729"/>
            <a:ext cx="800105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点击屏幕右上角        按钮，即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可将屏幕上书写的内容保存下来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选择工具栏中的箭头，长按屏幕，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点击“关闭墨水层” （或点击屏幕右上角的</a:t>
            </a: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按钮），即可退出屏幕书写模式返回至电脑桌面。</a:t>
            </a:r>
            <a:endParaRPr lang="en-US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7246" y="5453064"/>
            <a:ext cx="85725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图</a:t>
            </a:r>
            <a:r>
              <a:rPr lang="en-US" altLang="zh-CN" b="1" dirty="0" smtClean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7246" y="9486487"/>
            <a:ext cx="85725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图</a:t>
            </a:r>
            <a:r>
              <a:rPr lang="en-US" altLang="zh-CN" b="1" dirty="0" smtClean="0">
                <a:solidFill>
                  <a:srgbClr val="FF0000"/>
                </a:solidFill>
              </a:rPr>
              <a:t>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09572" y="3078510"/>
            <a:ext cx="904990" cy="52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5276" y="7975054"/>
            <a:ext cx="1080120" cy="5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1"/>
          <p:cNvSpPr txBox="1"/>
          <p:nvPr/>
        </p:nvSpPr>
        <p:spPr>
          <a:xfrm>
            <a:off x="989886" y="231289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/>
            <a:r>
              <a:rPr lang="zh-CN" altLang="en-US" sz="4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使用说明</a:t>
            </a:r>
            <a:endParaRPr lang="zh-CN" altLang="en-US" sz="4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96916" y="2314593"/>
            <a:ext cx="8286808" cy="632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1"/>
          <p:cNvSpPr txBox="1"/>
          <p:nvPr/>
        </p:nvSpPr>
        <p:spPr>
          <a:xfrm>
            <a:off x="972468" y="1287774"/>
            <a:ext cx="7612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4800" b="1" dirty="0" smtClean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使用触控大屏及电子白板</a:t>
            </a:r>
            <a:r>
              <a:rPr lang="en-US" altLang="zh-CN" sz="4800" b="1" dirty="0" smtClean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-4</a:t>
            </a:r>
            <a:endParaRPr lang="zh-CN" altLang="en-US" sz="4800" b="1" dirty="0">
              <a:solidFill>
                <a:srgbClr val="7030A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9383724" y="2936383"/>
            <a:ext cx="57864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除了对屏幕书写外，还可以使用电脑上安装的电子白板软件，如图所示，打开桌面上的电子白板软件，在白板内进行书写、修改、保存等。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989886" y="231289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/>
            <a:r>
              <a:rPr lang="zh-CN" altLang="en-US" sz="4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使用说明</a:t>
            </a:r>
            <a:endParaRPr lang="zh-CN" altLang="en-US" sz="4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 t="20468"/>
          <a:stretch>
            <a:fillRect/>
          </a:stretch>
        </p:blipFill>
        <p:spPr bwMode="auto">
          <a:xfrm>
            <a:off x="989965" y="2290445"/>
            <a:ext cx="6388735" cy="363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1"/>
          <p:cNvSpPr txBox="1"/>
          <p:nvPr/>
        </p:nvSpPr>
        <p:spPr>
          <a:xfrm>
            <a:off x="972468" y="1287774"/>
            <a:ext cx="7612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4800" b="1" dirty="0" smtClean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使用触控大屏及电子白板</a:t>
            </a:r>
            <a:r>
              <a:rPr lang="en-US" altLang="zh-CN" sz="4800" b="1" dirty="0" smtClean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-5</a:t>
            </a:r>
            <a:endParaRPr lang="zh-CN" altLang="en-US" sz="4800" b="1" dirty="0">
              <a:solidFill>
                <a:srgbClr val="7030A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8585200" y="1739265"/>
            <a:ext cx="6170295" cy="7573010"/>
          </a:xfrm>
          <a:prstGeom prst="rect">
            <a:avLst/>
          </a:prstGeom>
          <a:noFill/>
        </p:spPr>
        <p:txBody>
          <a:bodyPr wrap="square" lIns="90170" tIns="46990" rIns="90170" bIns="46990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3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播放使用时标注</a:t>
            </a:r>
            <a:endParaRPr lang="en-US" altLang="zh-CN" sz="3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在使用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教学时，也可以使用大屏的屏幕书写功能对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中的内容进行标注、截图。选择工具栏中的“笔”，进入书写模式，老师可使用触控笔在屏幕上进行书写标记。</a:t>
            </a:r>
            <a:endParaRPr lang="zh-CN" altLang="en-US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3600" b="1" u="sng" dirty="0" smtClean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注意</a:t>
            </a:r>
            <a:r>
              <a:rPr lang="zh-CN" altLang="en-US" sz="3600" b="1" u="sng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3600" b="1" u="sng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600" b="1" u="sng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翻页时需要退出书写</a:t>
            </a:r>
            <a:r>
              <a:rPr lang="zh-CN" altLang="en-US" sz="3600" b="1" u="sng" dirty="0" smtClean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  <a:r>
              <a:rPr lang="en-US" altLang="zh-CN" sz="3600" b="1" u="sng" dirty="0" smtClean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!!!!!</a:t>
            </a:r>
            <a:endParaRPr lang="en-US" altLang="zh-CN" sz="3600" b="1" u="sng" dirty="0" smtClean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989886" y="231289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/>
            <a:r>
              <a:rPr lang="zh-CN" altLang="en-US" sz="4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使用说明</a:t>
            </a:r>
            <a:endParaRPr lang="zh-CN" altLang="en-US" sz="4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2"/>
          <a:srcRect l="20357" t="1816" r="-4277" b="12222"/>
          <a:stretch>
            <a:fillRect/>
          </a:stretch>
        </p:blipFill>
        <p:spPr>
          <a:xfrm>
            <a:off x="989965" y="6367780"/>
            <a:ext cx="6737985" cy="3775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LIDE.DIAGRAM" val="eb9df97c-079b-4010-bd85-f2bc6af43e0b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368AA"/>
      </a:accent1>
      <a:accent2>
        <a:srgbClr val="1474AC"/>
      </a:accent2>
      <a:accent3>
        <a:srgbClr val="1CA0AF"/>
      </a:accent3>
      <a:accent4>
        <a:srgbClr val="87C1A4"/>
      </a:accent4>
      <a:accent5>
        <a:srgbClr val="61B9D2"/>
      </a:accent5>
      <a:accent6>
        <a:srgbClr val="1D7BB4"/>
      </a:accent6>
      <a:hlink>
        <a:srgbClr val="326E84"/>
      </a:hlink>
      <a:folHlink>
        <a:srgbClr val="5B9DBB"/>
      </a:folHlink>
    </a:clrScheme>
    <a:fontScheme name="xrj1t3k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1467</Words>
  <Application>WPS 演示</Application>
  <PresentationFormat>自定义</PresentationFormat>
  <Paragraphs>122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Calibri</vt:lpstr>
      <vt:lpstr>隶书</vt:lpstr>
      <vt:lpstr>Arial Unicode MS</vt:lpstr>
      <vt:lpstr>Office 主题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0000</dc:creator>
  <cp:lastModifiedBy>董33</cp:lastModifiedBy>
  <cp:revision>409</cp:revision>
  <dcterms:created xsi:type="dcterms:W3CDTF">2016-08-07T08:58:00Z</dcterms:created>
  <dcterms:modified xsi:type="dcterms:W3CDTF">2019-03-04T08:24:25Z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</Properties>
</file>